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slideMasters/slideMaster251.xml" ContentType="application/vnd.openxmlformats-officedocument.presentationml.slideMaster+xml"/>
  <Override PartName="/ppt/slides/slide251.xml" ContentType="application/vnd.openxmlformats-officedocument.presentationml.slide+xml"/>
  <Override PartName="/ppt/slideMasters/slideMaster252.xml" ContentType="application/vnd.openxmlformats-officedocument.presentationml.slideMaster+xml"/>
  <Override PartName="/ppt/slides/slide252.xml" ContentType="application/vnd.openxmlformats-officedocument.presentationml.slide+xml"/>
  <Override PartName="/ppt/slideMasters/slideMaster253.xml" ContentType="application/vnd.openxmlformats-officedocument.presentationml.slideMaster+xml"/>
  <Override PartName="/ppt/slides/slide253.xml" ContentType="application/vnd.openxmlformats-officedocument.presentationml.slide+xml"/>
  <Override PartName="/ppt/slideMasters/slideMaster254.xml" ContentType="application/vnd.openxmlformats-officedocument.presentationml.slideMaster+xml"/>
  <Override PartName="/ppt/slides/slide254.xml" ContentType="application/vnd.openxmlformats-officedocument.presentationml.slide+xml"/>
  <Override PartName="/ppt/slideMasters/slideMaster255.xml" ContentType="application/vnd.openxmlformats-officedocument.presentationml.slideMaster+xml"/>
  <Override PartName="/ppt/slides/slide255.xml" ContentType="application/vnd.openxmlformats-officedocument.presentationml.slide+xml"/>
  <Override PartName="/ppt/slideMasters/slideMaster256.xml" ContentType="application/vnd.openxmlformats-officedocument.presentationml.slideMaster+xml"/>
  <Override PartName="/ppt/slides/slide256.xml" ContentType="application/vnd.openxmlformats-officedocument.presentationml.slide+xml"/>
  <Override PartName="/ppt/slideMasters/slideMaster257.xml" ContentType="application/vnd.openxmlformats-officedocument.presentationml.slideMaster+xml"/>
  <Override PartName="/ppt/slides/slide257.xml" ContentType="application/vnd.openxmlformats-officedocument.presentationml.slide+xml"/>
  <Override PartName="/ppt/slideMasters/slideMaster258.xml" ContentType="application/vnd.openxmlformats-officedocument.presentationml.slideMaster+xml"/>
  <Override PartName="/ppt/slides/slide258.xml" ContentType="application/vnd.openxmlformats-officedocument.presentationml.slide+xml"/>
  <Override PartName="/ppt/slideMasters/slideMaster259.xml" ContentType="application/vnd.openxmlformats-officedocument.presentationml.slideMaster+xml"/>
  <Override PartName="/ppt/slides/slide259.xml" ContentType="application/vnd.openxmlformats-officedocument.presentationml.slide+xml"/>
  <Override PartName="/ppt/slideMasters/slideMaster260.xml" ContentType="application/vnd.openxmlformats-officedocument.presentationml.slideMaster+xml"/>
  <Override PartName="/ppt/slides/slide260.xml" ContentType="application/vnd.openxmlformats-officedocument.presentationml.slide+xml"/>
  <Override PartName="/ppt/slideMasters/slideMaster261.xml" ContentType="application/vnd.openxmlformats-officedocument.presentationml.slideMaster+xml"/>
  <Override PartName="/ppt/slides/slide261.xml" ContentType="application/vnd.openxmlformats-officedocument.presentationml.slide+xml"/>
  <Override PartName="/ppt/slideMasters/slideMaster262.xml" ContentType="application/vnd.openxmlformats-officedocument.presentationml.slideMaster+xml"/>
  <Override PartName="/ppt/slides/slide262.xml" ContentType="application/vnd.openxmlformats-officedocument.presentationml.slide+xml"/>
  <Override PartName="/ppt/slideMasters/slideMaster263.xml" ContentType="application/vnd.openxmlformats-officedocument.presentationml.slideMaster+xml"/>
  <Override PartName="/ppt/slides/slide263.xml" ContentType="application/vnd.openxmlformats-officedocument.presentationml.slide+xml"/>
  <Override PartName="/ppt/slideMasters/slideMaster264.xml" ContentType="application/vnd.openxmlformats-officedocument.presentationml.slideMaster+xml"/>
  <Override PartName="/ppt/slides/slide264.xml" ContentType="application/vnd.openxmlformats-officedocument.presentationml.slide+xml"/>
  <Override PartName="/ppt/slideMasters/slideMaster265.xml" ContentType="application/vnd.openxmlformats-officedocument.presentationml.slideMaster+xml"/>
  <Override PartName="/ppt/slides/slide265.xml" ContentType="application/vnd.openxmlformats-officedocument.presentationml.slide+xml"/>
  <Override PartName="/ppt/slideMasters/slideMaster266.xml" ContentType="application/vnd.openxmlformats-officedocument.presentationml.slideMaster+xml"/>
  <Override PartName="/ppt/slides/slide266.xml" ContentType="application/vnd.openxmlformats-officedocument.presentationml.slide+xml"/>
  <Override PartName="/ppt/slideMasters/slideMaster267.xml" ContentType="application/vnd.openxmlformats-officedocument.presentationml.slideMaster+xml"/>
  <Override PartName="/ppt/slides/slide267.xml" ContentType="application/vnd.openxmlformats-officedocument.presentationml.slide+xml"/>
  <Override PartName="/ppt/slideMasters/slideMaster268.xml" ContentType="application/vnd.openxmlformats-officedocument.presentationml.slideMaster+xml"/>
  <Override PartName="/ppt/slides/slide268.xml" ContentType="application/vnd.openxmlformats-officedocument.presentationml.slide+xml"/>
  <Override PartName="/ppt/slideMasters/slideMaster269.xml" ContentType="application/vnd.openxmlformats-officedocument.presentationml.slideMaster+xml"/>
  <Override PartName="/ppt/slides/slide269.xml" ContentType="application/vnd.openxmlformats-officedocument.presentationml.slide+xml"/>
  <Override PartName="/ppt/slideMasters/slideMaster270.xml" ContentType="application/vnd.openxmlformats-officedocument.presentationml.slideMaster+xml"/>
  <Override PartName="/ppt/slides/slide270.xml" ContentType="application/vnd.openxmlformats-officedocument.presentationml.slide+xml"/>
  <Override PartName="/ppt/slideMasters/slideMaster271.xml" ContentType="application/vnd.openxmlformats-officedocument.presentationml.slideMaster+xml"/>
  <Override PartName="/ppt/slides/slide271.xml" ContentType="application/vnd.openxmlformats-officedocument.presentationml.slide+xml"/>
  <Override PartName="/ppt/slideMasters/slideMaster272.xml" ContentType="application/vnd.openxmlformats-officedocument.presentationml.slideMaster+xml"/>
  <Override PartName="/ppt/slides/slide272.xml" ContentType="application/vnd.openxmlformats-officedocument.presentationml.slide+xml"/>
  <Override PartName="/ppt/slideMasters/slideMaster273.xml" ContentType="application/vnd.openxmlformats-officedocument.presentationml.slideMaster+xml"/>
  <Override PartName="/ppt/slides/slide273.xml" ContentType="application/vnd.openxmlformats-officedocument.presentationml.slide+xml"/>
  <Override PartName="/ppt/slideMasters/slideMaster274.xml" ContentType="application/vnd.openxmlformats-officedocument.presentationml.slideMaster+xml"/>
  <Override PartName="/ppt/slides/slide274.xml" ContentType="application/vnd.openxmlformats-officedocument.presentationml.slide+xml"/>
  <Override PartName="/ppt/slideMasters/slideMaster275.xml" ContentType="application/vnd.openxmlformats-officedocument.presentationml.slideMaster+xml"/>
  <Override PartName="/ppt/slides/slide275.xml" ContentType="application/vnd.openxmlformats-officedocument.presentationml.slide+xml"/>
  <Override PartName="/ppt/slideMasters/slideMaster276.xml" ContentType="application/vnd.openxmlformats-officedocument.presentationml.slideMaster+xml"/>
  <Override PartName="/ppt/slides/slide276.xml" ContentType="application/vnd.openxmlformats-officedocument.presentationml.slide+xml"/>
  <Override PartName="/ppt/slideMasters/slideMaster277.xml" ContentType="application/vnd.openxmlformats-officedocument.presentationml.slideMaster+xml"/>
  <Override PartName="/ppt/slides/slide277.xml" ContentType="application/vnd.openxmlformats-officedocument.presentationml.slide+xml"/>
  <Override PartName="/ppt/slideMasters/slideMaster278.xml" ContentType="application/vnd.openxmlformats-officedocument.presentationml.slideMaster+xml"/>
  <Override PartName="/ppt/slides/slide278.xml" ContentType="application/vnd.openxmlformats-officedocument.presentationml.slide+xml"/>
  <Override PartName="/ppt/slideMasters/slideMaster279.xml" ContentType="application/vnd.openxmlformats-officedocument.presentationml.slideMaster+xml"/>
  <Override PartName="/ppt/slides/slide279.xml" ContentType="application/vnd.openxmlformats-officedocument.presentationml.slide+xml"/>
  <Override PartName="/ppt/slideMasters/slideMaster280.xml" ContentType="application/vnd.openxmlformats-officedocument.presentationml.slideMaster+xml"/>
  <Override PartName="/ppt/slides/slide280.xml" ContentType="application/vnd.openxmlformats-officedocument.presentationml.slide+xml"/>
  <Override PartName="/ppt/slideMasters/slideMaster281.xml" ContentType="application/vnd.openxmlformats-officedocument.presentationml.slideMaster+xml"/>
  <Override PartName="/ppt/slides/slide281.xml" ContentType="application/vnd.openxmlformats-officedocument.presentationml.slide+xml"/>
  <Override PartName="/ppt/slideMasters/slideMaster282.xml" ContentType="application/vnd.openxmlformats-officedocument.presentationml.slideMaster+xml"/>
  <Override PartName="/ppt/slides/slide282.xml" ContentType="application/vnd.openxmlformats-officedocument.presentationml.slide+xml"/>
  <Override PartName="/ppt/slideMasters/slideMaster283.xml" ContentType="application/vnd.openxmlformats-officedocument.presentationml.slideMaster+xml"/>
  <Override PartName="/ppt/slides/slide283.xml" ContentType="application/vnd.openxmlformats-officedocument.presentationml.slide+xml"/>
  <Override PartName="/ppt/slideMasters/slideMaster284.xml" ContentType="application/vnd.openxmlformats-officedocument.presentationml.slideMaster+xml"/>
  <Override PartName="/ppt/slides/slide284.xml" ContentType="application/vnd.openxmlformats-officedocument.presentationml.slide+xml"/>
  <Override PartName="/ppt/slideMasters/slideMaster285.xml" ContentType="application/vnd.openxmlformats-officedocument.presentationml.slideMaster+xml"/>
  <Override PartName="/ppt/slides/slide285.xml" ContentType="application/vnd.openxmlformats-officedocument.presentationml.slide+xml"/>
  <Override PartName="/ppt/slideMasters/slideMaster286.xml" ContentType="application/vnd.openxmlformats-officedocument.presentationml.slideMaster+xml"/>
  <Override PartName="/ppt/slides/slide286.xml" ContentType="application/vnd.openxmlformats-officedocument.presentationml.slide+xml"/>
  <Override PartName="/ppt/slideMasters/slideMaster287.xml" ContentType="application/vnd.openxmlformats-officedocument.presentationml.slideMaster+xml"/>
  <Override PartName="/ppt/slides/slide287.xml" ContentType="application/vnd.openxmlformats-officedocument.presentationml.slide+xml"/>
  <Override PartName="/ppt/slideMasters/slideMaster288.xml" ContentType="application/vnd.openxmlformats-officedocument.presentationml.slideMaster+xml"/>
  <Override PartName="/ppt/slides/slide288.xml" ContentType="application/vnd.openxmlformats-officedocument.presentationml.slide+xml"/>
  <Override PartName="/ppt/slideMasters/slideMaster289.xml" ContentType="application/vnd.openxmlformats-officedocument.presentationml.slideMaster+xml"/>
  <Override PartName="/ppt/slides/slide289.xml" ContentType="application/vnd.openxmlformats-officedocument.presentationml.slide+xml"/>
  <Override PartName="/ppt/slideMasters/slideMaster290.xml" ContentType="application/vnd.openxmlformats-officedocument.presentationml.slideMaster+xml"/>
  <Override PartName="/ppt/slides/slide290.xml" ContentType="application/vnd.openxmlformats-officedocument.presentationml.slide+xml"/>
  <Override PartName="/ppt/slideMasters/slideMaster291.xml" ContentType="application/vnd.openxmlformats-officedocument.presentationml.slideMaster+xml"/>
  <Override PartName="/ppt/slides/slide291.xml" ContentType="application/vnd.openxmlformats-officedocument.presentationml.slide+xml"/>
  <Override PartName="/ppt/slideMasters/slideMaster292.xml" ContentType="application/vnd.openxmlformats-officedocument.presentationml.slideMaster+xml"/>
  <Override PartName="/ppt/slides/slide292.xml" ContentType="application/vnd.openxmlformats-officedocument.presentationml.slide+xml"/>
  <Override PartName="/ppt/slideMasters/slideMaster293.xml" ContentType="application/vnd.openxmlformats-officedocument.presentationml.slideMaster+xml"/>
  <Override PartName="/ppt/slides/slide293.xml" ContentType="application/vnd.openxmlformats-officedocument.presentationml.slide+xml"/>
  <Override PartName="/ppt/slideMasters/slideMaster294.xml" ContentType="application/vnd.openxmlformats-officedocument.presentationml.slideMaster+xml"/>
  <Override PartName="/ppt/slides/slide294.xml" ContentType="application/vnd.openxmlformats-officedocument.presentationml.slide+xml"/>
  <Override PartName="/ppt/slideMasters/slideMaster295.xml" ContentType="application/vnd.openxmlformats-officedocument.presentationml.slideMaster+xml"/>
  <Override PartName="/ppt/slides/slide295.xml" ContentType="application/vnd.openxmlformats-officedocument.presentationml.slide+xml"/>
  <Override PartName="/ppt/slideMasters/slideMaster296.xml" ContentType="application/vnd.openxmlformats-officedocument.presentationml.slideMaster+xml"/>
  <Override PartName="/ppt/slides/slide296.xml" ContentType="application/vnd.openxmlformats-officedocument.presentationml.slide+xml"/>
  <Override PartName="/ppt/slideMasters/slideMaster297.xml" ContentType="application/vnd.openxmlformats-officedocument.presentationml.slideMaster+xml"/>
  <Override PartName="/ppt/slides/slide2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</p:sldIdLst>
  <p:notesMasterIdLst>
    <p:notesMasterId r:id="rId29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260" Type="http://schemas.openxmlformats.org/officeDocument/2006/relationships/slide" Target="slides/slide259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270" Type="http://schemas.openxmlformats.org/officeDocument/2006/relationships/slide" Target="slides/slide269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280" Type="http://schemas.openxmlformats.org/officeDocument/2006/relationships/slide" Target="slides/slide279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notesMaster" Target="notesMasters/notesMaster1.xml"/><Relationship Id="rId300" Type="http://schemas.openxmlformats.org/officeDocument/2006/relationships/presProps" Target="presProps.xml"/><Relationship Id="rId301" Type="http://schemas.openxmlformats.org/officeDocument/2006/relationships/viewProps" Target="viewProps.xml"/><Relationship Id="rId302" Type="http://schemas.openxmlformats.org/officeDocument/2006/relationships/theme" Target="theme/theme1.xml"/><Relationship Id="rId30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1.xml"/>
		</Relationships>
</file>

<file path=ppt/notesSlides/_rels/notesSlide2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2.xml"/>
		</Relationships>
</file>

<file path=ppt/notesSlides/_rels/notesSlide2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3.xml"/>
		</Relationships>
</file>

<file path=ppt/notesSlides/_rels/notesSlide2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4.xml"/>
		</Relationships>
</file>

<file path=ppt/notesSlides/_rels/notesSlide2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5.xml"/>
		</Relationships>
</file>

<file path=ppt/notesSlides/_rels/notesSlide2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6.xml"/>
		</Relationships>
</file>

<file path=ppt/notesSlides/_rels/notesSlide2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7.xml"/>
		</Relationships>
</file>

<file path=ppt/notesSlides/_rels/notesSlide2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8.xml"/>
		</Relationships>
</file>

<file path=ppt/notesSlides/_rels/notesSlide2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9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0.xml"/>
		</Relationships>
</file>

<file path=ppt/notesSlides/_rels/notesSlide2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1.xml"/>
		</Relationships>
</file>

<file path=ppt/notesSlides/_rels/notesSlide2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2.xml"/>
		</Relationships>
</file>

<file path=ppt/notesSlides/_rels/notesSlide2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3.xml"/>
		</Relationships>
</file>

<file path=ppt/notesSlides/_rels/notesSlide2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4.xml"/>
		</Relationships>
</file>

<file path=ppt/notesSlides/_rels/notesSlide2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5.xml"/>
		</Relationships>
</file>

<file path=ppt/notesSlides/_rels/notesSlide2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6.xml"/>
		</Relationships>
</file>

<file path=ppt/notesSlides/_rels/notesSlide2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7.xml"/>
		</Relationships>
</file>

<file path=ppt/notesSlides/_rels/notesSlide2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8.xml"/>
		</Relationships>
</file>

<file path=ppt/notesSlides/_rels/notesSlide2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9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0.xml"/>
		</Relationships>
</file>

<file path=ppt/notesSlides/_rels/notesSlide2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1.xml"/>
		</Relationships>
</file>

<file path=ppt/notesSlides/_rels/notesSlide2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2.xml"/>
		</Relationships>
</file>

<file path=ppt/notesSlides/_rels/notesSlide2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3.xml"/>
		</Relationships>
</file>

<file path=ppt/notesSlides/_rels/notesSlide2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4.xml"/>
		</Relationships>
</file>

<file path=ppt/notesSlides/_rels/notesSlide2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5.xml"/>
		</Relationships>
</file>

<file path=ppt/notesSlides/_rels/notesSlide2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6.xml"/>
		</Relationships>
</file>

<file path=ppt/notesSlides/_rels/notesSlide2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7.xml"/>
		</Relationships>
</file>

<file path=ppt/notesSlides/_rels/notesSlide2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8.xml"/>
		</Relationships>
</file>

<file path=ppt/notesSlides/_rels/notesSlide2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9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0.xml"/>
		</Relationships>
</file>

<file path=ppt/notesSlides/_rels/notesSlide2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1.xml"/>
		</Relationships>
</file>

<file path=ppt/notesSlides/_rels/notesSlide2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2.xml"/>
		</Relationships>
</file>

<file path=ppt/notesSlides/_rels/notesSlide2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3.xml"/>
		</Relationships>
</file>

<file path=ppt/notesSlides/_rels/notesSlide2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4.xml"/>
		</Relationships>
</file>

<file path=ppt/notesSlides/_rels/notesSlide2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5.xml"/>
		</Relationships>
</file>

<file path=ppt/notesSlides/_rels/notesSlide2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6.xml"/>
		</Relationships>
</file>

<file path=ppt/notesSlides/_rels/notesSlide2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7.xml"/>
		</Relationships>
</file>

<file path=ppt/notesSlides/_rels/notesSlide2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8.xml"/>
		</Relationships>
</file>

<file path=ppt/notesSlides/_rels/notesSlide2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9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2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0.xml"/>
		</Relationships>
</file>

<file path=ppt/notesSlides/_rels/notesSlide2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1.xml"/>
		</Relationships>
</file>

<file path=ppt/notesSlides/_rels/notesSlide2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2.xml"/>
		</Relationships>
</file>

<file path=ppt/notesSlides/_rels/notesSlide2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3.xml"/>
		</Relationships>
</file>

<file path=ppt/notesSlides/_rels/notesSlide2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4.xml"/>
		</Relationships>
</file>

<file path=ppt/notesSlides/_rels/notesSlide2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5.xml"/>
		</Relationships>
</file>

<file path=ppt/notesSlides/_rels/notesSlide2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6.xml"/>
		</Relationships>
</file>

<file path=ppt/notesSlides/_rels/notesSlide2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6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8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0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1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4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6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8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1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6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8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0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1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6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8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1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4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6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297</Slides>
  <Notes>297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297</vt:i4>
      </vt:variant>
    </vt:vector>
  </HeadingPairs>
  <TitlesOfParts>
    <vt:vector size="30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  <vt:lpstr>Slide 262</vt:lpstr>
      <vt:lpstr>Slide 263</vt:lpstr>
      <vt:lpstr>Slide 264</vt:lpstr>
      <vt:lpstr>Slide 265</vt:lpstr>
      <vt:lpstr>Slide 266</vt:lpstr>
      <vt:lpstr>Slide 267</vt:lpstr>
      <vt:lpstr>Slide 268</vt:lpstr>
      <vt:lpstr>Slide 269</vt:lpstr>
      <vt:lpstr>Slide 270</vt:lpstr>
      <vt:lpstr>Slide 271</vt:lpstr>
      <vt:lpstr>Slide 272</vt:lpstr>
      <vt:lpstr>Slide 273</vt:lpstr>
      <vt:lpstr>Slide 274</vt:lpstr>
      <vt:lpstr>Slide 275</vt:lpstr>
      <vt:lpstr>Slide 276</vt:lpstr>
      <vt:lpstr>Slide 277</vt:lpstr>
      <vt:lpstr>Slide 278</vt:lpstr>
      <vt:lpstr>Slide 279</vt:lpstr>
      <vt:lpstr>Slide 280</vt:lpstr>
      <vt:lpstr>Slide 281</vt:lpstr>
      <vt:lpstr>Slide 282</vt:lpstr>
      <vt:lpstr>Slide 283</vt:lpstr>
      <vt:lpstr>Slide 284</vt:lpstr>
      <vt:lpstr>Slide 285</vt:lpstr>
      <vt:lpstr>Slide 286</vt:lpstr>
      <vt:lpstr>Slide 287</vt:lpstr>
      <vt:lpstr>Slide 288</vt:lpstr>
      <vt:lpstr>Slide 289</vt:lpstr>
      <vt:lpstr>Slide 290</vt:lpstr>
      <vt:lpstr>Slide 291</vt:lpstr>
      <vt:lpstr>Slide 292</vt:lpstr>
      <vt:lpstr>Slide 293</vt:lpstr>
      <vt:lpstr>Slide 294</vt:lpstr>
      <vt:lpstr>Slide 295</vt:lpstr>
      <vt:lpstr>Slide 296</vt:lpstr>
      <vt:lpstr>Slide 297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Week Notes</dc:title>
  <dc:subject>PptxGenJS Presentation</dc:subject>
  <dc:creator>Student Ridvan SEVIK</dc:creator>
  <cp:lastModifiedBy>Student Ridvan SEVIK</cp:lastModifiedBy>
  <cp:revision>1</cp:revision>
  <dcterms:created xsi:type="dcterms:W3CDTF">2022-10-18T08:09:11Z</dcterms:created>
  <dcterms:modified xsi:type="dcterms:W3CDTF">2022-10-18T08:09:11Z</dcterms:modified>
</cp:coreProperties>
</file>